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70" autoAdjust="0"/>
  </p:normalViewPr>
  <p:slideViewPr>
    <p:cSldViewPr>
      <p:cViewPr>
        <p:scale>
          <a:sx n="106" d="100"/>
          <a:sy n="106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6FDB2-5C32-4772-B042-14243DAA2762}" type="datetimeFigureOut">
              <a:rPr lang="ko-KR" altLang="en-US" smtClean="0"/>
              <a:pPr/>
              <a:t>2019-09-16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85E6-9775-465D-A4ED-16F52C0DF6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rden.joeunedu.co.k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법정필수교육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http://arden.joeunedu.co.kr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종료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115616" y="4293096"/>
            <a:ext cx="5112568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도메인 접속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691680" y="1772816"/>
            <a:ext cx="115212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236296" y="2132856"/>
            <a:ext cx="79208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>
            <a:stCxn id="5" idx="3"/>
            <a:endCxn id="6" idx="1"/>
          </p:cNvCxnSpPr>
          <p:nvPr/>
        </p:nvCxnSpPr>
        <p:spPr>
          <a:xfrm>
            <a:off x="2843808" y="1916832"/>
            <a:ext cx="439248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491880" y="2924944"/>
            <a:ext cx="2088232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796136" y="2996952"/>
            <a:ext cx="1800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아이디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이름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출생년도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비밀번호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1111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나의 강의실</a:t>
            </a:r>
            <a:endParaRPr lang="ko-KR" alt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555776" y="2132856"/>
            <a:ext cx="72008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187624" y="2924944"/>
            <a:ext cx="216024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2555776" y="2420888"/>
            <a:ext cx="36004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동영상 학습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동영상 </a:t>
            </a:r>
            <a:r>
              <a:rPr lang="ko-KR" altLang="en-US" dirty="0" smtClean="0"/>
              <a:t>학습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시험 응시</a:t>
            </a:r>
            <a:endParaRPr lang="ko-KR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580112" y="2780928"/>
            <a:ext cx="576064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059832" y="3933056"/>
            <a:ext cx="1224136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>
            <a:endCxn id="7" idx="3"/>
          </p:cNvCxnSpPr>
          <p:nvPr/>
        </p:nvCxnSpPr>
        <p:spPr>
          <a:xfrm flipH="1">
            <a:off x="4283968" y="3356992"/>
            <a:ext cx="1296144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시험 결과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불합격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187624" y="2060848"/>
            <a:ext cx="5040560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시험 결과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합격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1187624" y="2636912"/>
            <a:ext cx="5040560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</Words>
  <Application>Microsoft Office PowerPoint</Application>
  <PresentationFormat>화면 슬라이드 쇼(4:3)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법정필수교육</vt:lpstr>
      <vt:lpstr>도메인 접속</vt:lpstr>
      <vt:lpstr>로그인</vt:lpstr>
      <vt:lpstr>나의 강의실</vt:lpstr>
      <vt:lpstr>동영상 학습1</vt:lpstr>
      <vt:lpstr>동영상 학습2</vt:lpstr>
      <vt:lpstr>시험 응시</vt:lpstr>
      <vt:lpstr>시험 결과 - 불합격</vt:lpstr>
      <vt:lpstr>시험 결과 - 합격</vt:lpstr>
      <vt:lpstr>종료</vt:lpstr>
    </vt:vector>
  </TitlesOfParts>
  <Company>Elizabeth Arden,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Elizabeth Arden</dc:creator>
  <cp:lastModifiedBy>Elizabeth Arden</cp:lastModifiedBy>
  <cp:revision>6</cp:revision>
  <dcterms:created xsi:type="dcterms:W3CDTF">2019-09-16T06:30:54Z</dcterms:created>
  <dcterms:modified xsi:type="dcterms:W3CDTF">2019-09-16T06:50:47Z</dcterms:modified>
</cp:coreProperties>
</file>